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4" r:id="rId12"/>
    <p:sldId id="263" r:id="rId13"/>
    <p:sldId id="262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98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16" name="Picture Placeholder 15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38C7C896-01FB-8DBC-3F5C-A086DE9769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 r="4541"/>
          <a:stretch>
            <a:fillRect/>
          </a:stretch>
        </p:blipFill>
        <p:spPr>
          <a:xfrm>
            <a:off x="2703443" y="2712321"/>
            <a:ext cx="9488557" cy="4145679"/>
          </a:xfr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Inhoudstabel	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lvl="1"/>
            <a:r>
              <a:rPr lang="en-BE" dirty="0"/>
              <a:t>1. Opdracht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2. Startsituatie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3. Traject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4. Hoofd-componenten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5. Roadblox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6. Resultaat</a:t>
            </a:r>
          </a:p>
        </p:txBody>
      </p:sp>
      <p:pic>
        <p:nvPicPr>
          <p:cNvPr id="6" name="Picture 5" descr="A white box with blue lights&#10;&#10;Description automatically generated">
            <a:extLst>
              <a:ext uri="{FF2B5EF4-FFF2-40B4-BE49-F238E27FC236}">
                <a16:creationId xmlns:a16="http://schemas.microsoft.com/office/drawing/2014/main" id="{987D799D-FC67-9F0B-6C68-009710DE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87" y="3007952"/>
            <a:ext cx="5181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1. Opdracht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LED’s “reageren” op geluid (muziek)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Alleenstaand product (Plug and Play)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Makkelijk uitbreidbaar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Proof of Concept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6" name="Picture 5" descr="A clipboard with a pencil&#10;&#10;Description automatically generated">
            <a:extLst>
              <a:ext uri="{FF2B5EF4-FFF2-40B4-BE49-F238E27FC236}">
                <a16:creationId xmlns:a16="http://schemas.microsoft.com/office/drawing/2014/main" id="{4872EED4-7F26-B8AD-3175-129C86093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86" y="3184647"/>
            <a:ext cx="3151810" cy="31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7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2. Startsituatie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Scratch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Beperkt aantal voorbeeld projecten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Geen project van vorige semester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10" name="Picture 9" descr="A yellow sign with black text&#10;&#10;Description automatically generated">
            <a:extLst>
              <a:ext uri="{FF2B5EF4-FFF2-40B4-BE49-F238E27FC236}">
                <a16:creationId xmlns:a16="http://schemas.microsoft.com/office/drawing/2014/main" id="{31208A2F-65DB-CAD9-DBA3-5C2F061DB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018704"/>
            <a:ext cx="3305895" cy="33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1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3. Traject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7009" y="2663105"/>
            <a:ext cx="10614991" cy="419489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BE" dirty="0"/>
              <a:t>Brainstormen (wat &amp; hoe)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LED’s besturen met Raspberry Pi (Effecten)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Microfoon </a:t>
            </a:r>
            <a:r>
              <a:rPr lang="en-BE"/>
              <a:t>integreren (Digitaal </a:t>
            </a:r>
            <a:r>
              <a:rPr lang="en-BE">
                <a:sym typeface="Wingdings" pitchFamily="2" charset="2"/>
              </a:rPr>
              <a:t> Analoog</a:t>
            </a:r>
            <a:r>
              <a:rPr lang="en-BE"/>
              <a:t>) </a:t>
            </a:r>
            <a:r>
              <a:rPr lang="en-BE" dirty="0"/>
              <a:t>+ Hardware (3D-prints)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Alles samenbrengen + MQTT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Documentatie/presentatie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</p:txBody>
      </p:sp>
      <p:pic>
        <p:nvPicPr>
          <p:cNvPr id="12" name="Picture 11" descr="Two green square objects on a table&#10;&#10;Description automatically generated">
            <a:extLst>
              <a:ext uri="{FF2B5EF4-FFF2-40B4-BE49-F238E27FC236}">
                <a16:creationId xmlns:a16="http://schemas.microsoft.com/office/drawing/2014/main" id="{28824C5E-071D-B085-6D1F-B00B03B6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3" y="3027419"/>
            <a:ext cx="3280616" cy="32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4. Componenten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Hardware : Mainbox: Raspberry Pi &amp; LED’s </a:t>
            </a:r>
          </a:p>
          <a:p>
            <a:r>
              <a:rPr lang="en-BE" dirty="0"/>
              <a:t>                     : Secundaire box: LED’s</a:t>
            </a:r>
          </a:p>
          <a:p>
            <a:r>
              <a:rPr lang="en-BE" dirty="0"/>
              <a:t>                     : Digitale USB-A microfoon</a:t>
            </a:r>
          </a:p>
          <a:p>
            <a:r>
              <a:rPr lang="en-BE" dirty="0"/>
              <a:t>                     : Voeding (stopcontact)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Software : Python</a:t>
            </a:r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Netwerk : MQTT-Server (User-friendly)</a:t>
            </a:r>
          </a:p>
          <a:p>
            <a:r>
              <a:rPr lang="en-BE" dirty="0"/>
              <a:t>                  : VNC-Viewer (Raspberry Pi collaboration platform)</a:t>
            </a:r>
          </a:p>
          <a:p>
            <a:endParaRPr lang="en-BE" dirty="0"/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21" name="Picture 20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CE990FEE-F693-10D4-2514-F8595D6D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76478" y="3925665"/>
            <a:ext cx="4014417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5. Struikelblokken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Microfoon: Digitaal </a:t>
            </a:r>
            <a:r>
              <a:rPr lang="en-BE" dirty="0">
                <a:sym typeface="Wingdings" pitchFamily="2" charset="2"/>
              </a:rPr>
              <a:t> Analoog</a:t>
            </a:r>
          </a:p>
          <a:p>
            <a:r>
              <a:rPr lang="en-BE" dirty="0">
                <a:sym typeface="Wingdings" pitchFamily="2" charset="2"/>
              </a:rPr>
              <a:t>                     : Geen analoog signaal inlezen via de pin</a:t>
            </a:r>
          </a:p>
          <a:p>
            <a:endParaRPr lang="en-BE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MQTT-server opstellen: Correct te integreren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Werkomgeving van de Raspberry Pi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10" name="Picture 9" descr="A group of rectangular boxes with different colored lights&#10;&#10;Description automatically generated">
            <a:extLst>
              <a:ext uri="{FF2B5EF4-FFF2-40B4-BE49-F238E27FC236}">
                <a16:creationId xmlns:a16="http://schemas.microsoft.com/office/drawing/2014/main" id="{6830D659-C550-7E1E-6905-0AEEFC32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78003" y="2714130"/>
            <a:ext cx="2359628" cy="40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0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6. Resultaat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Mainbox + 2 secundaire boxen 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R</a:t>
            </a:r>
            <a:r>
              <a:rPr lang="en-BE" dirty="0"/>
              <a:t>eageren op geluid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5 effecten, combinatie </a:t>
            </a:r>
            <a:r>
              <a:rPr lang="en-BE" dirty="0">
                <a:sym typeface="Wingdings" pitchFamily="2" charset="2"/>
              </a:rPr>
              <a:t></a:t>
            </a:r>
            <a:r>
              <a:rPr lang="en-BE" dirty="0"/>
              <a:t> oneindig veel combinaties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“Plug and Play”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9" name="Picture 8" descr="A group of colorful rectangular objects&#10;&#10;Description automatically generated">
            <a:extLst>
              <a:ext uri="{FF2B5EF4-FFF2-40B4-BE49-F238E27FC236}">
                <a16:creationId xmlns:a16="http://schemas.microsoft.com/office/drawing/2014/main" id="{2CDC96B2-36A4-B4C3-D980-F9E0C03BB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182" y="2663105"/>
            <a:ext cx="2359629" cy="41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8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7" name="Picture Placeholder 6" descr="A pair of rectangular white boxes with lights connected to each other&#10;&#10;Description automatically generated">
            <a:extLst>
              <a:ext uri="{FF2B5EF4-FFF2-40B4-BE49-F238E27FC236}">
                <a16:creationId xmlns:a16="http://schemas.microsoft.com/office/drawing/2014/main" id="{E6F7F3DF-3FDA-CC0A-2324-8B983A5AB5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" b="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906950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b6bce6f3-de65-48d6-9397-faa97a269bae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313</TotalTime>
  <Words>239</Words>
  <Application>Microsoft Macintosh PowerPoint</Application>
  <PresentationFormat>Widescreen</PresentationFormat>
  <Paragraphs>95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Dancing Lights </dc:title>
  <dc:creator>Rogov William</dc:creator>
  <cp:lastModifiedBy>Rogov William</cp:lastModifiedBy>
  <cp:revision>10</cp:revision>
  <dcterms:created xsi:type="dcterms:W3CDTF">2023-12-04T07:42:03Z</dcterms:created>
  <dcterms:modified xsi:type="dcterms:W3CDTF">2023-12-11T08:38:57Z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